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Тестування простого предмета" id="{5CA4F5FA-51E4-46DA-ADC4-39C17FD49685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on" initials="L" lastIdx="1" clrIdx="0">
    <p:extLst>
      <p:ext uri="{19B8F6BF-5375-455C-9EA6-DF929625EA0E}">
        <p15:presenceInfo xmlns:p15="http://schemas.microsoft.com/office/powerpoint/2012/main" userId="Li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 smtClean="0"/>
              <a:t>Зразок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фотографі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 та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ки з малю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'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'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‹№›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93852" y="691981"/>
            <a:ext cx="8825658" cy="2923866"/>
          </a:xfrm>
        </p:spPr>
        <p:txBody>
          <a:bodyPr/>
          <a:lstStyle/>
          <a:p>
            <a:pPr algn="ctr"/>
            <a:r>
              <a:rPr lang="uk-UA" dirty="0" err="1" smtClean="0"/>
              <a:t>Тестуванння</a:t>
            </a:r>
            <a:r>
              <a:rPr lang="uk-UA" dirty="0" smtClean="0"/>
              <a:t> простого предмета</a:t>
            </a:r>
            <a:endParaRPr lang="uk-UA" dirty="0"/>
          </a:p>
        </p:txBody>
      </p:sp>
      <p:sp>
        <p:nvSpPr>
          <p:cNvPr id="4" name="Підзаголовок 3"/>
          <p:cNvSpPr>
            <a:spLocks noGrp="1"/>
          </p:cNvSpPr>
          <p:nvPr>
            <p:ph type="subTitle" idx="1"/>
          </p:nvPr>
        </p:nvSpPr>
        <p:spPr>
          <a:xfrm>
            <a:off x="1262046" y="4266634"/>
            <a:ext cx="8957463" cy="1532803"/>
          </a:xfrm>
        </p:spPr>
        <p:txBody>
          <a:bodyPr>
            <a:normAutofit/>
          </a:bodyPr>
          <a:lstStyle/>
          <a:p>
            <a:pPr algn="ctr"/>
            <a:r>
              <a:rPr lang="uk-UA" dirty="0" smtClean="0"/>
              <a:t>Виконав студент групи Пі-14-1</a:t>
            </a:r>
          </a:p>
          <a:p>
            <a:pPr algn="ctr"/>
            <a:r>
              <a:rPr lang="uk-UA" dirty="0" smtClean="0"/>
              <a:t>Демчук Любомир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546302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69954" cy="817075"/>
          </a:xfrm>
        </p:spPr>
        <p:txBody>
          <a:bodyPr/>
          <a:lstStyle/>
          <a:p>
            <a:pPr algn="ctr"/>
            <a:r>
              <a:rPr lang="uk-UA" dirty="0" smtClean="0">
                <a:solidFill>
                  <a:srgbClr val="FFFF00"/>
                </a:solidFill>
              </a:rPr>
              <a:t>Термос для гарячих напоїв</a:t>
            </a:r>
            <a:endParaRPr lang="uk-UA" dirty="0">
              <a:solidFill>
                <a:srgbClr val="FFFF00"/>
              </a:solidFill>
            </a:endParaRPr>
          </a:p>
        </p:txBody>
      </p:sp>
      <p:pic>
        <p:nvPicPr>
          <p:cNvPr id="4" name="Місце для вмісту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057" y="1508691"/>
            <a:ext cx="2012208" cy="3577259"/>
          </a:xfrm>
        </p:spPr>
      </p:pic>
      <p:sp>
        <p:nvSpPr>
          <p:cNvPr id="6" name="TextBox 5"/>
          <p:cNvSpPr txBox="1"/>
          <p:nvPr/>
        </p:nvSpPr>
        <p:spPr>
          <a:xfrm>
            <a:off x="2957383" y="5479461"/>
            <a:ext cx="56204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000" dirty="0" smtClean="0">
                <a:solidFill>
                  <a:srgbClr val="FFC000"/>
                </a:solidFill>
              </a:rPr>
              <a:t>В якості презентації було вибрано термос</a:t>
            </a:r>
            <a:endParaRPr lang="uk-UA" sz="2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62938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8003" y="411530"/>
            <a:ext cx="9371100" cy="666004"/>
          </a:xfrm>
        </p:spPr>
        <p:txBody>
          <a:bodyPr/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Стиль</a:t>
            </a:r>
            <a:endParaRPr lang="uk-UA" dirty="0">
              <a:solidFill>
                <a:srgbClr val="FFC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65217" y="4637903"/>
            <a:ext cx="99902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Термос повинен бути стильним. Основне його призначення – це зберігати</a:t>
            </a:r>
          </a:p>
          <a:p>
            <a:pPr algn="ctr"/>
            <a:r>
              <a:rPr lang="uk-UA" dirty="0" smtClean="0">
                <a:solidFill>
                  <a:srgbClr val="FFC000"/>
                </a:solidFill>
              </a:rPr>
              <a:t> напої гарячими протягом довгого періоду часу(до 24 годин).</a:t>
            </a:r>
          </a:p>
          <a:p>
            <a:pPr algn="ctr"/>
            <a:r>
              <a:rPr lang="uk-UA" dirty="0" smtClean="0">
                <a:solidFill>
                  <a:srgbClr val="FFC000"/>
                </a:solidFill>
              </a:rPr>
              <a:t> Дизайн досить простий і зручний, термос з легкістю поміщається у бокову кишеню </a:t>
            </a:r>
          </a:p>
          <a:p>
            <a:pPr algn="ctr"/>
            <a:r>
              <a:rPr lang="uk-UA" dirty="0">
                <a:solidFill>
                  <a:srgbClr val="FFC000"/>
                </a:solidFill>
              </a:rPr>
              <a:t>п</a:t>
            </a:r>
            <a:r>
              <a:rPr lang="uk-UA" dirty="0" smtClean="0">
                <a:solidFill>
                  <a:srgbClr val="FFC000"/>
                </a:solidFill>
              </a:rPr>
              <a:t>рактично  кожного рюкзака. Тест пройдено)))</a:t>
            </a:r>
            <a:endParaRPr lang="uk-UA" dirty="0">
              <a:solidFill>
                <a:srgbClr val="FFC000"/>
              </a:solidFill>
            </a:endParaRPr>
          </a:p>
        </p:txBody>
      </p:sp>
      <p:pic>
        <p:nvPicPr>
          <p:cNvPr id="7" name="Місце для вмісту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422" y="1252152"/>
            <a:ext cx="1806262" cy="3211133"/>
          </a:xfrm>
        </p:spPr>
      </p:pic>
    </p:spTree>
    <p:extLst>
      <p:ext uri="{BB962C8B-B14F-4D97-AF65-F5344CB8AC3E}">
        <p14:creationId xmlns:p14="http://schemas.microsoft.com/office/powerpoint/2010/main" val="34834837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9881" y="339366"/>
            <a:ext cx="9280484" cy="700265"/>
          </a:xfrm>
        </p:spPr>
        <p:txBody>
          <a:bodyPr/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Зручність</a:t>
            </a:r>
            <a:endParaRPr lang="uk-UA" dirty="0">
              <a:solidFill>
                <a:srgbClr val="FFC000"/>
              </a:solidFill>
            </a:endParaRPr>
          </a:p>
        </p:txBody>
      </p:sp>
      <p:pic>
        <p:nvPicPr>
          <p:cNvPr id="4" name="Місце для вмісту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879" y="1203115"/>
            <a:ext cx="2160489" cy="3840870"/>
          </a:xfrm>
        </p:spPr>
      </p:pic>
      <p:sp>
        <p:nvSpPr>
          <p:cNvPr id="5" name="TextBox 4"/>
          <p:cNvSpPr txBox="1"/>
          <p:nvPr/>
        </p:nvSpPr>
        <p:spPr>
          <a:xfrm>
            <a:off x="1631092" y="5370952"/>
            <a:ext cx="8534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Даний термос має знімну чашку. </a:t>
            </a:r>
          </a:p>
          <a:p>
            <a:pPr algn="ctr"/>
            <a:r>
              <a:rPr lang="uk-UA" dirty="0" smtClean="0">
                <a:solidFill>
                  <a:srgbClr val="FFC000"/>
                </a:solidFill>
              </a:rPr>
              <a:t>Таким чином ми економимо наш вільний простір у рюкзаку, сумці і </a:t>
            </a:r>
            <a:r>
              <a:rPr lang="uk-UA" dirty="0" err="1" smtClean="0">
                <a:solidFill>
                  <a:srgbClr val="FFC000"/>
                </a:solidFill>
              </a:rPr>
              <a:t>т.д</a:t>
            </a:r>
            <a:r>
              <a:rPr lang="uk-UA" dirty="0" smtClean="0">
                <a:solidFill>
                  <a:srgbClr val="FFC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4059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84104"/>
          </a:xfrm>
        </p:spPr>
        <p:txBody>
          <a:bodyPr/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Функціональність</a:t>
            </a:r>
            <a:endParaRPr lang="uk-UA" dirty="0">
              <a:solidFill>
                <a:srgbClr val="FFC000"/>
              </a:solidFill>
            </a:endParaRPr>
          </a:p>
        </p:txBody>
      </p:sp>
      <p:pic>
        <p:nvPicPr>
          <p:cNvPr id="4" name="Місце для вмісту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872" y="1428528"/>
            <a:ext cx="1801203" cy="3202139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22" y="1428528"/>
            <a:ext cx="1808021" cy="32142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49811" y="4922373"/>
            <a:ext cx="8592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>
                <a:solidFill>
                  <a:srgbClr val="FFC000"/>
                </a:solidFill>
              </a:rPr>
              <a:t>Даний термос має дуже зручну пробку-кнопку, яка легко відкривається </a:t>
            </a:r>
          </a:p>
          <a:p>
            <a:pPr algn="ctr"/>
            <a:r>
              <a:rPr lang="uk-UA" dirty="0" smtClean="0">
                <a:solidFill>
                  <a:srgbClr val="FFC000"/>
                </a:solidFill>
              </a:rPr>
              <a:t>і закривається фактично одним пальцем.</a:t>
            </a:r>
            <a:endParaRPr lang="uk-UA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25753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84104"/>
          </a:xfrm>
        </p:spPr>
        <p:txBody>
          <a:bodyPr/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Герметичність</a:t>
            </a:r>
            <a:endParaRPr lang="uk-UA" dirty="0">
              <a:solidFill>
                <a:srgbClr val="FFC000"/>
              </a:solidFill>
            </a:endParaRPr>
          </a:p>
        </p:txBody>
      </p:sp>
      <p:pic>
        <p:nvPicPr>
          <p:cNvPr id="7" name="Місце для вмісту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535" y="1136822"/>
            <a:ext cx="2069873" cy="3679774"/>
          </a:xfrm>
        </p:spPr>
      </p:pic>
      <p:sp>
        <p:nvSpPr>
          <p:cNvPr id="8" name="TextBox 7"/>
          <p:cNvSpPr txBox="1"/>
          <p:nvPr/>
        </p:nvSpPr>
        <p:spPr>
          <a:xfrm>
            <a:off x="1291335" y="5000367"/>
            <a:ext cx="81142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Перевіряємо дану пробку на герметичність.</a:t>
            </a:r>
          </a:p>
          <a:p>
            <a:pPr algn="ctr"/>
            <a:r>
              <a:rPr lang="uk-UA" dirty="0" smtClean="0">
                <a:solidFill>
                  <a:srgbClr val="FFC000"/>
                </a:solidFill>
              </a:rPr>
              <a:t>Як бачимо, вона повністю виконує поставлене завдання.</a:t>
            </a:r>
          </a:p>
          <a:p>
            <a:pPr algn="ctr"/>
            <a:r>
              <a:rPr lang="uk-UA" dirty="0" smtClean="0">
                <a:solidFill>
                  <a:srgbClr val="FFC000"/>
                </a:solidFill>
              </a:rPr>
              <a:t>Тест пройдено)))</a:t>
            </a:r>
          </a:p>
        </p:txBody>
      </p:sp>
    </p:spTree>
    <p:extLst>
      <p:ext uri="{BB962C8B-B14F-4D97-AF65-F5344CB8AC3E}">
        <p14:creationId xmlns:p14="http://schemas.microsoft.com/office/powerpoint/2010/main" val="32631292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91196"/>
          </a:xfrm>
        </p:spPr>
        <p:txBody>
          <a:bodyPr/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Місткість</a:t>
            </a:r>
            <a:endParaRPr lang="uk-UA" dirty="0">
              <a:solidFill>
                <a:srgbClr val="FFC000"/>
              </a:solidFill>
            </a:endParaRPr>
          </a:p>
        </p:txBody>
      </p:sp>
      <p:pic>
        <p:nvPicPr>
          <p:cNvPr id="4" name="Місце для вмісту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151" y="1309551"/>
            <a:ext cx="1888641" cy="3357584"/>
          </a:xfrm>
        </p:spPr>
      </p:pic>
      <p:sp>
        <p:nvSpPr>
          <p:cNvPr id="5" name="TextBox 4"/>
          <p:cNvSpPr txBox="1"/>
          <p:nvPr/>
        </p:nvSpPr>
        <p:spPr>
          <a:xfrm>
            <a:off x="1362444" y="4901514"/>
            <a:ext cx="79720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Даний термос має об’єм 0.5 л.</a:t>
            </a:r>
          </a:p>
          <a:p>
            <a:pPr algn="ctr"/>
            <a:r>
              <a:rPr lang="uk-UA" dirty="0" smtClean="0">
                <a:solidFill>
                  <a:srgbClr val="FFC000"/>
                </a:solidFill>
              </a:rPr>
              <a:t>Завдяки цьому він не є надто важким і одночасно цього достатньо,</a:t>
            </a:r>
          </a:p>
          <a:p>
            <a:pPr algn="ctr"/>
            <a:r>
              <a:rPr lang="uk-UA" dirty="0" smtClean="0">
                <a:solidFill>
                  <a:srgbClr val="FFC000"/>
                </a:solidFill>
              </a:rPr>
              <a:t>щоб </a:t>
            </a:r>
            <a:r>
              <a:rPr lang="uk-UA" dirty="0" err="1" smtClean="0">
                <a:solidFill>
                  <a:srgbClr val="FFC000"/>
                </a:solidFill>
              </a:rPr>
              <a:t>зігрітись</a:t>
            </a:r>
            <a:r>
              <a:rPr lang="uk-UA" dirty="0" smtClean="0">
                <a:solidFill>
                  <a:srgbClr val="FFC000"/>
                </a:solidFill>
              </a:rPr>
              <a:t>, випивши гарячого чаю або кави. </a:t>
            </a:r>
            <a:endParaRPr lang="uk-UA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2561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32385"/>
          </a:xfrm>
        </p:spPr>
        <p:txBody>
          <a:bodyPr/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Надійність</a:t>
            </a:r>
            <a:endParaRPr lang="uk-UA" dirty="0">
              <a:solidFill>
                <a:srgbClr val="FFC000"/>
              </a:solidFill>
            </a:endParaRPr>
          </a:p>
        </p:txBody>
      </p:sp>
      <p:pic>
        <p:nvPicPr>
          <p:cNvPr id="4" name="Місце для вмісту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725" y="1418325"/>
            <a:ext cx="1987494" cy="3533323"/>
          </a:xfrm>
        </p:spPr>
      </p:pic>
      <p:sp>
        <p:nvSpPr>
          <p:cNvPr id="5" name="TextBox 4"/>
          <p:cNvSpPr txBox="1"/>
          <p:nvPr/>
        </p:nvSpPr>
        <p:spPr>
          <a:xfrm>
            <a:off x="1866898" y="5084870"/>
            <a:ext cx="78181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Термос виконаний у металевому корпусі, що</a:t>
            </a:r>
          </a:p>
          <a:p>
            <a:pPr algn="ctr"/>
            <a:r>
              <a:rPr lang="uk-UA" dirty="0" smtClean="0">
                <a:solidFill>
                  <a:srgbClr val="FFC000"/>
                </a:solidFill>
              </a:rPr>
              <a:t>забезпечує його герметичність у разі випадкового падіння.</a:t>
            </a:r>
          </a:p>
          <a:p>
            <a:pPr algn="ctr"/>
            <a:r>
              <a:rPr lang="uk-UA" dirty="0" smtClean="0">
                <a:solidFill>
                  <a:srgbClr val="FFC000"/>
                </a:solidFill>
              </a:rPr>
              <a:t>Але все рівно потрібно бути уважним під час його використання…</a:t>
            </a:r>
            <a:endParaRPr lang="uk-UA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9798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91196"/>
          </a:xfrm>
        </p:spPr>
        <p:txBody>
          <a:bodyPr/>
          <a:lstStyle/>
          <a:p>
            <a:pPr algn="ctr"/>
            <a:r>
              <a:rPr lang="uk-UA" dirty="0" smtClean="0">
                <a:solidFill>
                  <a:srgbClr val="FFC000"/>
                </a:solidFill>
              </a:rPr>
              <a:t>Висновок</a:t>
            </a:r>
            <a:endParaRPr lang="uk-UA" dirty="0">
              <a:solidFill>
                <a:srgbClr val="FFC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86681" y="1556951"/>
            <a:ext cx="627723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	Даний термос пройшов тестування, що дало змогу виявити його сильні і слабкі сторони. </a:t>
            </a:r>
          </a:p>
          <a:p>
            <a:r>
              <a:rPr lang="uk-UA" dirty="0" smtClean="0"/>
              <a:t>	Він стильний і зручний, що дозволяє упевнено його носити на навчання, роботу або просто у похід.</a:t>
            </a:r>
          </a:p>
          <a:p>
            <a:r>
              <a:rPr lang="uk-UA" dirty="0" smtClean="0"/>
              <a:t> 	Він чудово виконує свої прямі обов’язки: зберігає напої гарячими та забезпечує герметичність свого вмісту, що не варто турбуватись за випадкове намочування рюкзака, а тим більше важливих документів.</a:t>
            </a:r>
          </a:p>
          <a:p>
            <a:r>
              <a:rPr lang="uk-UA" dirty="0"/>
              <a:t>	</a:t>
            </a:r>
            <a:r>
              <a:rPr lang="uk-UA" dirty="0" smtClean="0"/>
              <a:t>Оптимальний вибір об’єму і ваги не складе незручності у його носінні. </a:t>
            </a:r>
          </a:p>
          <a:p>
            <a:r>
              <a:rPr lang="uk-UA" dirty="0"/>
              <a:t>	</a:t>
            </a:r>
            <a:r>
              <a:rPr lang="uk-UA" dirty="0" smtClean="0"/>
              <a:t>Отже, даний  термос - це чудовий вибір для людей, у яких насичений розпорядок дня і які хочуть швидко та зручно використати вільну </a:t>
            </a:r>
            <a:r>
              <a:rPr lang="uk-UA" dirty="0" err="1" smtClean="0"/>
              <a:t>хвилинку,щоб</a:t>
            </a:r>
            <a:r>
              <a:rPr lang="uk-UA" dirty="0" smtClean="0"/>
              <a:t> підкріпитись під час обідньої перерви або просто протягом дня.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339244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Іон">
  <a:themeElements>
    <a:clrScheme name="Ion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</TotalTime>
  <Words>176</Words>
  <Application>Microsoft Office PowerPoint</Application>
  <PresentationFormat>Широкий екран</PresentationFormat>
  <Paragraphs>34</Paragraphs>
  <Slides>9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Іон</vt:lpstr>
      <vt:lpstr>Тестуванння простого предмета</vt:lpstr>
      <vt:lpstr>Термос для гарячих напоїв</vt:lpstr>
      <vt:lpstr>Стиль</vt:lpstr>
      <vt:lpstr>Зручність</vt:lpstr>
      <vt:lpstr>Функціональність</vt:lpstr>
      <vt:lpstr>Герметичність</vt:lpstr>
      <vt:lpstr>Місткість</vt:lpstr>
      <vt:lpstr>Надійність</vt:lpstr>
      <vt:lpstr>Висновок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Тестуванння простого предмета</dc:title>
  <dc:creator>Lion</dc:creator>
  <cp:lastModifiedBy>Lion</cp:lastModifiedBy>
  <cp:revision>17</cp:revision>
  <dcterms:created xsi:type="dcterms:W3CDTF">2017-03-05T11:10:05Z</dcterms:created>
  <dcterms:modified xsi:type="dcterms:W3CDTF">2017-03-05T12:11:50Z</dcterms:modified>
</cp:coreProperties>
</file>

<file path=docProps/thumbnail.jpeg>
</file>